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70C"/>
    <a:srgbClr val="AC6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93FA-C6F8-4E85-93B4-66EDFD25A802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DF73-460A-4A75-84A2-8BBEBE6DD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9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DF73-460A-4A75-84A2-8BBEBE6DD0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69E57A-8226-4F30-B209-948B74A6B33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0F2A57-47FA-472D-AD65-48EDAF0C6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ld.alabin.ru/images/news3/656/11.jpg%20(6" TargetMode="External"/><Relationship Id="rId13" Type="http://schemas.openxmlformats.org/officeDocument/2006/relationships/hyperlink" Target="http://www.pribaikal.ru/fileadmin/Images/Unions/UMC-Baikal/Competitions/Great-Patriotic-War-Draw/Great-Patriotic-War-Draw-0005.jpg%20(11" TargetMode="External"/><Relationship Id="rId3" Type="http://schemas.openxmlformats.org/officeDocument/2006/relationships/hyperlink" Target="https://www.o-detstve.ru/assets/images/forparents/Create/rainbow/x4022_2.jpg.pagespeed.ic.9wZS5K6QoS.jpg%20(2" TargetMode="External"/><Relationship Id="rId7" Type="http://schemas.openxmlformats.org/officeDocument/2006/relationships/hyperlink" Target="http://neldekstop.ru/uploads/images/r/i/s/risunki_vojni_foto_6.jpg%20(6" TargetMode="External"/><Relationship Id="rId12" Type="http://schemas.openxmlformats.org/officeDocument/2006/relationships/hyperlink" Target="http://nevsedoma.com.ua/images/2011/149/4/1339-990.jpg%20(10" TargetMode="External"/><Relationship Id="rId17" Type="http://schemas.openxmlformats.org/officeDocument/2006/relationships/hyperlink" Target="http://m.lifetambov.ru/assets/images/tickets/%D0%9C%D0%B5%D0%BC%D0%BE%D1%80%D0%B8%D0%B0%D0%BB-%D1%82%D1%80%D0%B8%D0%BF%D1%82%D0%B8%D1%85/1_dOjFPY96_Nc.jpg%20(12" TargetMode="External"/><Relationship Id="rId2" Type="http://schemas.openxmlformats.org/officeDocument/2006/relationships/hyperlink" Target="http://www.cherkray.ru/content/images/upload/images/uliza/Schoolmemorial%20(6).jpg" TargetMode="External"/><Relationship Id="rId16" Type="http://schemas.openxmlformats.org/officeDocument/2006/relationships/hyperlink" Target="http://www.2rf.ru/files/image/gallery/201408/11629/phpCc7PW4_448_38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h6.googleusercontent.com/-4EykfpSiyh8/VObxvzxi-BI/AAAAAAAAI6o/Rg8QxXMbRUw/w958-h580-no/%D1%80%D0%B8%D1%81%D1%83%D0%BD%D0%BE%D0%BA+%D0%9F%D0%B5%D1%80%D0%B5%D0%B4%D0%B8%D1%81%D0%BB%D0%BE%D0%BA%D0%B0%D1%86%D0%B8%D1%8F.jpg" TargetMode="External"/><Relationship Id="rId11" Type="http://schemas.openxmlformats.org/officeDocument/2006/relationships/hyperlink" Target="http://www.morozov.com.ua/images/p80-2l.jpg%20(10" TargetMode="External"/><Relationship Id="rId5" Type="http://schemas.openxmlformats.org/officeDocument/2006/relationships/hyperlink" Target="http://cs7003.vk.me/c619916/v619916096/18b5a/cR5UOsSCRk8.jpg%20(7" TargetMode="External"/><Relationship Id="rId15" Type="http://schemas.openxmlformats.org/officeDocument/2006/relationships/hyperlink" Target="http://photo.qip.ru/photo/nordprod/3098123/xlarge/65132543.jpg%20(12" TargetMode="External"/><Relationship Id="rId10" Type="http://schemas.openxmlformats.org/officeDocument/2006/relationships/hyperlink" Target="http://ped-kopilka.ru/upload/blogs2/2016/5/19863_2624752cc27be4ff127c1ff406f38f4b.jpg.jpg(5" TargetMode="External"/><Relationship Id="rId4" Type="http://schemas.openxmlformats.org/officeDocument/2006/relationships/hyperlink" Target="http://www.prikoly-24.ru/uploads/posts/2013-09/1380046407_plakaty_sssr-14.jpg%20(2" TargetMode="External"/><Relationship Id="rId9" Type="http://schemas.openxmlformats.org/officeDocument/2006/relationships/hyperlink" Target="http://img-d.photosight.ru/bc8/6432221_xlarge.jpg%20(9" TargetMode="External"/><Relationship Id="rId14" Type="http://schemas.openxmlformats.org/officeDocument/2006/relationships/hyperlink" Target="http://nashapobeda.vov.ru/images2/kolhoznik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601"/>
            <a:ext cx="7415210" cy="1143008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425791" cy="4071966"/>
          </a:xfrm>
        </p:spPr>
        <p:txBody>
          <a:bodyPr>
            <a:normAutofit fontScale="47500" lnSpcReduction="20000"/>
          </a:bodyPr>
          <a:lstStyle/>
          <a:p>
            <a:r>
              <a:rPr lang="ru-RU" sz="13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Учителя – ветераны Великой Отечественной войны</a:t>
            </a:r>
          </a:p>
          <a:p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sz="6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143644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9" y="2985454"/>
            <a:ext cx="4896544" cy="275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37147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одной Тамбовской области 4,5 млн. рублей собрали школы в помощь фронту.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 них построены боевые машины: "</a:t>
            </a:r>
            <a:r>
              <a:rPr lang="ru-RU" sz="2800" b="1" dirty="0" smtClean="0">
                <a:solidFill>
                  <a:schemeClr val="tx1"/>
                </a:solidFill>
              </a:rPr>
              <a:t>Тамбовский учитель",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"Тамбовский комсомолец",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"Моршанский ремесленник“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3510077" cy="234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672408" cy="247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0"/>
            <a:ext cx="7887820" cy="44265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школах шла постоянная работа по подготовке сандружинниц, были ежедневные выезды </a:t>
            </a:r>
          </a:p>
          <a:p>
            <a:pPr algn="ctr">
              <a:buNone/>
            </a:pPr>
            <a:r>
              <a:rPr lang="ru-RU" dirty="0" smtClean="0"/>
              <a:t>концертных бригад в поля, госпитали и лазареты, располагавшиеся в учебных заведениях.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211960" y="285729"/>
            <a:ext cx="4474840" cy="32147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060848"/>
            <a:ext cx="6191250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04991"/>
            <a:ext cx="7772400" cy="250190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Светом благодарной памяти, светом любви нашей, светом скорби нашей пусть озарятся имена павших.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Documents and Settings\user\Рабочий стол\учителя в годы войны\p1020541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100" y="4365104"/>
            <a:ext cx="2563802" cy="192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Documents and Settings\user\Рабочий стол\учителя в годы войны\f033a471b4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957" y="202380"/>
            <a:ext cx="2539990" cy="190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odb.tamboff.ru/tambov/images/me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61909"/>
            <a:ext cx="2500310" cy="178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48" y="4365104"/>
            <a:ext cx="2843808" cy="189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4713" cy="7920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Использованные ресурсы: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496944" cy="594928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gifakt.ru/wp-content/uploads/2015/04/127407_original.jpg</a:t>
            </a:r>
            <a:r>
              <a:rPr lang="ru-RU" dirty="0" smtClean="0">
                <a:hlinkClick r:id="rId2"/>
              </a:rPr>
              <a:t> ( 1 слайд)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://www.cherkray.ru/content/images/upload/images/uliza/Schoolmemorial%20(6).</a:t>
            </a:r>
            <a:r>
              <a:rPr lang="en-US" dirty="0" smtClean="0">
                <a:hlinkClick r:id="rId2"/>
              </a:rPr>
              <a:t>jpg</a:t>
            </a:r>
            <a:r>
              <a:rPr lang="ru-RU" dirty="0" smtClean="0"/>
              <a:t> (3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www.o-detstve.ru/assets/images/forparents/Create/rainbow/x4022_2.jpg.pagespeed.ic.9wZS5K6QoS.jpg</a:t>
            </a:r>
            <a:r>
              <a:rPr lang="ru-RU" dirty="0" smtClean="0">
                <a:hlinkClick r:id="rId3"/>
              </a:rPr>
              <a:t> (2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www.prikoly-24.ru/uploads/posts/2013-09/1380046407_plakaty_sssr-14.jpg</a:t>
            </a:r>
            <a:r>
              <a:rPr lang="ru-RU" dirty="0" smtClean="0">
                <a:hlinkClick r:id="rId4"/>
              </a:rPr>
              <a:t> (2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cs7003.vk.me/c619916/v619916096/18b5a/cR5UOsSCRk8.jpg</a:t>
            </a:r>
            <a:r>
              <a:rPr lang="ru-RU" dirty="0" smtClean="0">
                <a:hlinkClick r:id="rId5"/>
              </a:rPr>
              <a:t> (7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6"/>
              </a:rPr>
              <a:t>https://lh6.googleusercontent.com/-4EykfpSiyh8/VObxvzxi-BI/AAAAAAAAI6o/Rg8QxXMbRUw/w958-h580-no/%</a:t>
            </a:r>
            <a:r>
              <a:rPr lang="en-US" dirty="0" smtClean="0">
                <a:hlinkClick r:id="rId6"/>
              </a:rPr>
              <a:t>D1%80%D0%B8%D1%81%D1%83%D0%BD%D0%BE%D0%BA%2B%D0%9F%D0%B5%D1%80%D0%B5%D0%B4%D0%B8%D1%81%D0%BB%D0%BE%D0%BA%D0%B0%D1%86%D0%B8%D1%8F.jpg</a:t>
            </a:r>
            <a:r>
              <a:rPr lang="ru-RU" dirty="0" smtClean="0"/>
              <a:t> (8 слайд)</a:t>
            </a:r>
          </a:p>
          <a:p>
            <a:pPr marL="457200" indent="-457200">
              <a:buAutoNum type="arabicPeriod"/>
            </a:pP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neldekstop.ru/uploads/images/r/i/s/risunki_vojni_foto_6.jpg</a:t>
            </a:r>
            <a:r>
              <a:rPr lang="ru-RU" dirty="0" smtClean="0">
                <a:hlinkClick r:id="rId7"/>
              </a:rPr>
              <a:t> (6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old.alabin.ru/images/news3/656/11.jpg</a:t>
            </a:r>
            <a:r>
              <a:rPr lang="ru-RU" dirty="0" smtClean="0">
                <a:hlinkClick r:id="rId8"/>
              </a:rPr>
              <a:t> (6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img-d.photosight.ru/bc8/6432221_xlarge.jpg</a:t>
            </a:r>
            <a:r>
              <a:rPr lang="ru-RU" dirty="0" smtClean="0">
                <a:hlinkClick r:id="rId9"/>
              </a:rPr>
              <a:t> (9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ped-kopilka.ru/upload/blogs2/2016/5/19863_2624752cc27be4ff127c1ff406f38f4b.jpg.jpg</a:t>
            </a:r>
            <a:r>
              <a:rPr lang="ru-RU" dirty="0" smtClean="0">
                <a:hlinkClick r:id="rId10"/>
              </a:rPr>
              <a:t>(5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www.morozov.com.ua/images/p80-2l.jpg</a:t>
            </a:r>
            <a:r>
              <a:rPr lang="ru-RU" dirty="0" smtClean="0">
                <a:hlinkClick r:id="rId11"/>
              </a:rPr>
              <a:t> (10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nevsedoma.com.ua/images/2011/149/4/1339-990.jpg</a:t>
            </a:r>
            <a:r>
              <a:rPr lang="ru-RU" dirty="0" smtClean="0">
                <a:hlinkClick r:id="rId12"/>
              </a:rPr>
              <a:t> (10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www.pribaikal.ru/fileadmin/Images/Unions/UMC-Baikal/Competitions/Great-Patriotic-War-Draw/Great-Patriotic-War-Draw-0005.jpg</a:t>
            </a:r>
            <a:r>
              <a:rPr lang="ru-RU" dirty="0" smtClean="0">
                <a:hlinkClick r:id="rId13"/>
              </a:rPr>
              <a:t> (11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nashapobeda.vov.ru/images2/kolhoznik.jpg</a:t>
            </a:r>
            <a:r>
              <a:rPr lang="ru-RU" dirty="0" smtClean="0"/>
              <a:t> (слайд 12)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photo.qip.ru/photo/nordprod/3098123/xlarge/65132543.jpg</a:t>
            </a:r>
            <a:r>
              <a:rPr lang="ru-RU" dirty="0" smtClean="0">
                <a:hlinkClick r:id="rId15"/>
              </a:rPr>
              <a:t> (12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6"/>
              </a:rPr>
              <a:t>http://www.2rf.ru/files/image/gallery/201408/11629/phpCc7PW4_448_388</a:t>
            </a:r>
            <a:r>
              <a:rPr lang="en-US" dirty="0" smtClean="0"/>
              <a:t>.</a:t>
            </a:r>
            <a:r>
              <a:rPr lang="ru-RU" dirty="0" smtClean="0"/>
              <a:t> (12 слайд)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17"/>
              </a:rPr>
              <a:t>http://m.lifetambov.ru/assets/images/tickets/%D0%9C%D0%B5%D0%BC%D0%BE%D1%80%D0%B8%D0%B0%D0%BB-%</a:t>
            </a:r>
            <a:r>
              <a:rPr lang="en-US" dirty="0" smtClean="0">
                <a:hlinkClick r:id="rId17"/>
              </a:rPr>
              <a:t>D1%82%D1%80%D0%B8%D0%BF%D1%82%D0%B8%D1%85/1_dOjFPY96_Nc.jpg</a:t>
            </a:r>
            <a:r>
              <a:rPr lang="ru-RU" dirty="0" smtClean="0">
                <a:hlinkClick r:id="rId17"/>
              </a:rPr>
              <a:t> (12</a:t>
            </a:r>
            <a:r>
              <a:rPr lang="ru-RU" dirty="0" smtClean="0"/>
              <a:t> слайд)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496944" cy="58052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8856" lon="26213" rev="1140"/>
            </a:camera>
            <a:lightRig rig="freezing" dir="t"/>
          </a:scene3d>
          <a:sp3d prstMaterial="metal">
            <a:bevelT prst="slope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третьем фронте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    вставая горою,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 фронте учебы,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на фронте книг, -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b="1" dirty="0"/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равен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солдату-герою-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тот же буденовец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и фронтовик.</a:t>
            </a:r>
          </a:p>
          <a:p>
            <a:endParaRPr lang="ru-RU" sz="2400" b="1" dirty="0" smtClean="0"/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778535" cy="25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1953884" cy="142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943472"/>
          </a:xfrm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Цель</a:t>
            </a:r>
            <a:r>
              <a:rPr lang="ru-RU" sz="2000" dirty="0" smtClean="0"/>
              <a:t>: получение и систематизация информации об участии учителей в Великой Отечественной войне.</a:t>
            </a:r>
          </a:p>
          <a:p>
            <a:pPr algn="just">
              <a:buNone/>
            </a:pPr>
            <a:r>
              <a:rPr lang="ru-RU" sz="2000" b="1" dirty="0" smtClean="0"/>
              <a:t>Задачи:</a:t>
            </a:r>
          </a:p>
          <a:p>
            <a:pPr algn="just">
              <a:buNone/>
            </a:pPr>
            <a:r>
              <a:rPr lang="ru-RU" sz="2000" dirty="0" smtClean="0"/>
              <a:t>1. Выяснить, что известно об учителях, участвовавших в ВОВ.</a:t>
            </a:r>
          </a:p>
          <a:p>
            <a:pPr algn="just">
              <a:buNone/>
            </a:pPr>
            <a:r>
              <a:rPr lang="ru-RU" sz="2000" dirty="0" smtClean="0"/>
              <a:t>2. Найти в семейных архивах документы, фотографии, доказывающее это.</a:t>
            </a:r>
          </a:p>
          <a:p>
            <a:pPr algn="just">
              <a:buNone/>
            </a:pPr>
            <a:r>
              <a:rPr lang="ru-RU" sz="2000" dirty="0" smtClean="0"/>
              <a:t>3. Провести беседу с родственниками учителей-</a:t>
            </a:r>
            <a:r>
              <a:rPr lang="ru-RU" sz="2000" dirty="0" err="1" smtClean="0"/>
              <a:t>ветерановю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4. Оформить страницы «Книга памяти учителей-ветеранов ВОВ.</a:t>
            </a:r>
          </a:p>
          <a:p>
            <a:pPr algn="just">
              <a:buNone/>
            </a:pPr>
            <a:r>
              <a:rPr lang="ru-RU" sz="2000" dirty="0" smtClean="0"/>
              <a:t>5. Создать сайт в Интернете, который будет пополняться найденными сведениями.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0439"/>
            <a:ext cx="4176464" cy="31323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18116" cy="614366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Актуальность</a:t>
            </a:r>
            <a:r>
              <a:rPr lang="ru-RU" sz="2000" dirty="0" smtClean="0"/>
              <a:t> выбора данной темы в том, что поколение молодых 21 века должно свято хранить прошлое своей страны.</a:t>
            </a:r>
          </a:p>
          <a:p>
            <a:pPr algn="just">
              <a:buNone/>
            </a:pPr>
            <a:r>
              <a:rPr lang="ru-RU" sz="2000" b="1" dirty="0" smtClean="0"/>
              <a:t>Проблема исследования </a:t>
            </a:r>
            <a:r>
              <a:rPr lang="ru-RU" sz="2000" dirty="0" smtClean="0"/>
              <a:t>заключается в том, что очень мало информации о некоторых учителях, которые участвовали в ВОВ.</a:t>
            </a:r>
          </a:p>
          <a:p>
            <a:pPr algn="just">
              <a:buNone/>
            </a:pPr>
            <a:r>
              <a:rPr lang="ru-RU" sz="2000" b="1" dirty="0" smtClean="0"/>
              <a:t>Гипотеза исследования</a:t>
            </a:r>
            <a:r>
              <a:rPr lang="ru-RU" sz="2000" dirty="0" smtClean="0"/>
              <a:t>: если внимательно изучить биографию, жизненный путь учителей-ветеранов, вклад их в биографию страны, то можно доказать, что они внесли свой вклад в Победу в ВОВ.</a:t>
            </a:r>
          </a:p>
          <a:p>
            <a:pPr algn="just">
              <a:buNone/>
            </a:pPr>
            <a:r>
              <a:rPr lang="ru-RU" sz="2000" b="1" dirty="0" smtClean="0"/>
              <a:t>Объектом исследования </a:t>
            </a:r>
            <a:r>
              <a:rPr lang="ru-RU" sz="2000" dirty="0" smtClean="0"/>
              <a:t>данной работы являются учителя-ветераны ВОВ моей школы.</a:t>
            </a:r>
          </a:p>
          <a:p>
            <a:pPr algn="just">
              <a:buNone/>
            </a:pPr>
            <a:r>
              <a:rPr lang="ru-RU" sz="2000" b="1" dirty="0" smtClean="0"/>
              <a:t>Предмет исследования- </a:t>
            </a:r>
            <a:r>
              <a:rPr lang="ru-RU" sz="2000" dirty="0" smtClean="0"/>
              <a:t>жизненный путь учителей-ветеранов ВОВ.</a:t>
            </a:r>
          </a:p>
          <a:p>
            <a:pPr algn="just">
              <a:buNone/>
            </a:pPr>
            <a:r>
              <a:rPr lang="ru-RU" sz="2000" b="1" dirty="0" smtClean="0"/>
              <a:t>Методика исследования:</a:t>
            </a:r>
          </a:p>
          <a:p>
            <a:pPr marL="457200" indent="-457200" algn="just">
              <a:buAutoNum type="arabicParenR"/>
            </a:pPr>
            <a:r>
              <a:rPr lang="ru-RU" sz="2000" dirty="0" smtClean="0"/>
              <a:t>методы, направленные на теоретическое изучение проблемы: изучение литературных источников, письменных материалов, архива семей учителей;</a:t>
            </a:r>
          </a:p>
          <a:p>
            <a:pPr marL="0" indent="0" algn="just">
              <a:buNone/>
            </a:pPr>
            <a:r>
              <a:rPr lang="ru-RU" sz="2000" dirty="0" smtClean="0"/>
              <a:t>2)    Методы, обеспечивающие получение практических результатов исследования проблемы: встреча, беседы, опрос.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5373619" cy="65008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endParaRPr lang="ru-RU" b="1" dirty="0" smtClean="0"/>
          </a:p>
        </p:txBody>
      </p:sp>
      <p:pic>
        <p:nvPicPr>
          <p:cNvPr id="1026" name="Picture 2" descr="C:\Users\Зуляля\Downloads\IMG_20200122_104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4" y="47667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уляля\Downloads\IMG_20200122_1045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6328" r="5856" b="5728"/>
          <a:stretch/>
        </p:blipFill>
        <p:spPr bwMode="auto">
          <a:xfrm>
            <a:off x="3886199" y="3012141"/>
            <a:ext cx="4486201" cy="32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7745505" cy="3877815"/>
          </a:xfrm>
        </p:spPr>
        <p:txBody>
          <a:bodyPr numCol="1"/>
          <a:lstStyle/>
          <a:p>
            <a:pPr algn="ctr">
              <a:buNone/>
            </a:pPr>
            <a:r>
              <a:rPr lang="en-US" dirty="0" smtClean="0"/>
              <a:t>  </a:t>
            </a:r>
            <a:endParaRPr lang="ru-RU" b="1" dirty="0"/>
          </a:p>
        </p:txBody>
      </p:sp>
      <p:pic>
        <p:nvPicPr>
          <p:cNvPr id="2050" name="Picture 2" descr="C:\Users\Зуляля\Downloads\IMG_20200122_10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4" y="620688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32656"/>
            <a:ext cx="7772400" cy="264320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Хузина </a:t>
            </a:r>
            <a:r>
              <a:rPr lang="ru-RU" b="1" dirty="0" err="1" smtClean="0">
                <a:solidFill>
                  <a:schemeClr val="tx1"/>
                </a:solidFill>
              </a:rPr>
              <a:t>Расима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Миннехузиевна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Младший сержант, демобилизована в 1945 г.</a:t>
            </a:r>
          </a:p>
          <a:p>
            <a:r>
              <a:rPr lang="ru-RU" b="1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Отличник </a:t>
            </a:r>
            <a:r>
              <a:rPr lang="ru-RU" b="1" dirty="0">
                <a:solidFill>
                  <a:schemeClr val="tx1"/>
                </a:solidFill>
              </a:rPr>
              <a:t>народного просвещения </a:t>
            </a:r>
            <a:r>
              <a:rPr lang="ru-RU" b="1" dirty="0" smtClean="0">
                <a:solidFill>
                  <a:schemeClr val="tx1"/>
                </a:solidFill>
              </a:rPr>
              <a:t>РСФСР</a:t>
            </a:r>
          </a:p>
        </p:txBody>
      </p:sp>
      <p:pic>
        <p:nvPicPr>
          <p:cNvPr id="3074" name="Picture 2" descr="C:\Users\Зуляля\Desktop\с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" b="10099"/>
          <a:stretch/>
        </p:blipFill>
        <p:spPr bwMode="auto">
          <a:xfrm>
            <a:off x="827584" y="1903421"/>
            <a:ext cx="3672408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уляля\Downloads\IMG_20200113_2153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2" t="11248" r="5102" b="10498"/>
          <a:stretch/>
        </p:blipFill>
        <p:spPr bwMode="auto">
          <a:xfrm>
            <a:off x="4975086" y="4349946"/>
            <a:ext cx="3528392" cy="20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уляля\Downloads\IMG_20200122_1037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5934"/>
          <a:stretch/>
        </p:blipFill>
        <p:spPr bwMode="auto">
          <a:xfrm>
            <a:off x="5155106" y="1899066"/>
            <a:ext cx="3168352" cy="21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3296" y="188640"/>
            <a:ext cx="8124306" cy="15121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/>
              <a:t>Хузина </a:t>
            </a:r>
            <a:r>
              <a:rPr lang="ru-RU" sz="8000" b="1" dirty="0" err="1" smtClean="0"/>
              <a:t>Зугайра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Хуббихузиевна</a:t>
            </a:r>
            <a:endParaRPr lang="ru-RU" sz="8000" b="1" dirty="0" smtClean="0"/>
          </a:p>
          <a:p>
            <a:pPr algn="ctr">
              <a:buNone/>
            </a:pPr>
            <a:r>
              <a:rPr lang="ru-RU" sz="8000" b="1" dirty="0" smtClean="0"/>
              <a:t>Рядовой, демобилизована в 1945 г.</a:t>
            </a:r>
          </a:p>
          <a:p>
            <a:pPr algn="ctr">
              <a:buNone/>
            </a:pPr>
            <a:r>
              <a:rPr lang="ru-RU" sz="8000" b="1" dirty="0"/>
              <a:t>Отличник народного просвещения РСФСР. </a:t>
            </a:r>
            <a:endParaRPr lang="ru-RU" sz="8000" b="1" dirty="0" smtClean="0"/>
          </a:p>
          <a:p>
            <a:pPr algn="ctr">
              <a:buNone/>
            </a:pPr>
            <a:r>
              <a:rPr lang="ru-RU" sz="8000" b="1" dirty="0" smtClean="0"/>
              <a:t>Учитель татарского языка и литературы</a:t>
            </a:r>
          </a:p>
          <a:p>
            <a:pPr>
              <a:buNone/>
            </a:pPr>
            <a:endParaRPr lang="ru-RU" sz="62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148064" y="1412776"/>
            <a:ext cx="3803904" cy="38770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4098" name="Picture 2" descr="C:\Users\Зуляля\Downloads\IMG_20200113_215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6480" b="10327"/>
          <a:stretch/>
        </p:blipFill>
        <p:spPr bwMode="auto">
          <a:xfrm>
            <a:off x="1127738" y="3984602"/>
            <a:ext cx="2937476" cy="26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уляля\Downloads\IMG_20200113_2151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r="10654" b="4129"/>
          <a:stretch/>
        </p:blipFill>
        <p:spPr bwMode="auto">
          <a:xfrm>
            <a:off x="5225107" y="4015362"/>
            <a:ext cx="3181691" cy="27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Зуляля\Downloads\IMG_20200113_215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14200" r="5269"/>
          <a:stretch/>
        </p:blipFill>
        <p:spPr bwMode="auto">
          <a:xfrm>
            <a:off x="4355976" y="1484784"/>
            <a:ext cx="3787298" cy="23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16" y="1508370"/>
            <a:ext cx="1596919" cy="22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уляля\Desktop\Курдым фото ВОВ\Ахметов Хузиахмет Хазиахмето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33777"/>
            <a:ext cx="1800200" cy="31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уляля\Desktop\Курдым фото ВОВ\Шарипов Мустаким Шартдино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6012"/>
            <a:ext cx="2234628" cy="30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уляля\Desktop\Курдым фото ВОВ\Исламов Тимергази Исламови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31" y="1009213"/>
            <a:ext cx="1688009" cy="30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775</TotalTime>
  <Words>488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Использованные 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Поколение, опаленное войной</dc:title>
  <dc:creator>microsoft</dc:creator>
  <cp:lastModifiedBy>Галиуллина</cp:lastModifiedBy>
  <cp:revision>85</cp:revision>
  <dcterms:created xsi:type="dcterms:W3CDTF">2010-04-10T07:54:39Z</dcterms:created>
  <dcterms:modified xsi:type="dcterms:W3CDTF">2020-01-22T17:52:18Z</dcterms:modified>
</cp:coreProperties>
</file>